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28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8B2936-5A0F-4768-9C81-91CAB07152C6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656B842-7337-42D5-887C-A52E0FD44D90}">
      <dgm:prSet phldrT="[Texto]"/>
      <dgm:spPr/>
      <dgm:t>
        <a:bodyPr/>
        <a:lstStyle/>
        <a:p>
          <a:r>
            <a:rPr lang="es-ES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dirty="0">
            <a:solidFill>
              <a:schemeClr val="accent5"/>
            </a:solidFill>
            <a:latin typeface="Lucida Handwriting" pitchFamily="66" charset="0"/>
          </a:endParaRPr>
        </a:p>
      </dgm:t>
    </dgm:pt>
    <dgm:pt modelId="{144F4305-9DEC-483E-AF8F-EA5E03EE03E4}" type="parTrans" cxnId="{270A73C4-86F1-4E42-90AD-3E4FF850A3A7}">
      <dgm:prSet/>
      <dgm:spPr/>
      <dgm:t>
        <a:bodyPr/>
        <a:lstStyle/>
        <a:p>
          <a:endParaRPr lang="es-ES"/>
        </a:p>
      </dgm:t>
    </dgm:pt>
    <dgm:pt modelId="{D9FBCBAC-BDD4-4C8D-B111-3B457B0F5CBC}" type="sibTrans" cxnId="{270A73C4-86F1-4E42-90AD-3E4FF850A3A7}">
      <dgm:prSet/>
      <dgm:spPr/>
      <dgm:t>
        <a:bodyPr/>
        <a:lstStyle/>
        <a:p>
          <a:endParaRPr lang="es-ES"/>
        </a:p>
      </dgm:t>
    </dgm:pt>
    <dgm:pt modelId="{D71A511B-6893-467A-9FED-31EA13DE2761}">
      <dgm:prSet phldrT="[Texto]"/>
      <dgm:spPr/>
      <dgm:t>
        <a:bodyPr/>
        <a:lstStyle/>
        <a:p>
          <a:r>
            <a:rPr lang="es-ES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dirty="0">
            <a:solidFill>
              <a:schemeClr val="accent5"/>
            </a:solidFill>
            <a:latin typeface="Lucida Handwriting" pitchFamily="66" charset="0"/>
          </a:endParaRPr>
        </a:p>
      </dgm:t>
    </dgm:pt>
    <dgm:pt modelId="{060AA9E7-3DC4-4CAC-A562-ECB3B444CF82}" type="parTrans" cxnId="{47F8139B-923D-4CA4-A406-B47D36444F94}">
      <dgm:prSet/>
      <dgm:spPr/>
      <dgm:t>
        <a:bodyPr/>
        <a:lstStyle/>
        <a:p>
          <a:endParaRPr lang="es-ES"/>
        </a:p>
      </dgm:t>
    </dgm:pt>
    <dgm:pt modelId="{C2E7C6A1-B9DF-4CB0-A351-AB468AF35358}" type="sibTrans" cxnId="{47F8139B-923D-4CA4-A406-B47D36444F94}">
      <dgm:prSet/>
      <dgm:spPr/>
      <dgm:t>
        <a:bodyPr/>
        <a:lstStyle/>
        <a:p>
          <a:endParaRPr lang="es-ES"/>
        </a:p>
      </dgm:t>
    </dgm:pt>
    <dgm:pt modelId="{56CB6A2A-C12E-4CD7-A9EE-7BAFA2D719C5}">
      <dgm:prSet phldrT="[Texto]"/>
      <dgm:spPr/>
      <dgm:t>
        <a:bodyPr/>
        <a:lstStyle/>
        <a:p>
          <a:r>
            <a:rPr lang="es-ES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dirty="0">
            <a:solidFill>
              <a:schemeClr val="accent5"/>
            </a:solidFill>
            <a:latin typeface="Lucida Handwriting" pitchFamily="66" charset="0"/>
          </a:endParaRPr>
        </a:p>
      </dgm:t>
    </dgm:pt>
    <dgm:pt modelId="{13D3F147-DA7A-4A25-8886-F3E4C2E45F85}" type="parTrans" cxnId="{5000DC3A-1F88-4A38-91D3-0CFA26AEB4D6}">
      <dgm:prSet/>
      <dgm:spPr/>
      <dgm:t>
        <a:bodyPr/>
        <a:lstStyle/>
        <a:p>
          <a:endParaRPr lang="es-ES"/>
        </a:p>
      </dgm:t>
    </dgm:pt>
    <dgm:pt modelId="{8D3BF178-7218-4C47-9C54-9EF2FC43F1BC}" type="sibTrans" cxnId="{5000DC3A-1F88-4A38-91D3-0CFA26AEB4D6}">
      <dgm:prSet/>
      <dgm:spPr/>
      <dgm:t>
        <a:bodyPr/>
        <a:lstStyle/>
        <a:p>
          <a:endParaRPr lang="es-ES"/>
        </a:p>
      </dgm:t>
    </dgm:pt>
    <dgm:pt modelId="{C4B2022B-3C93-4A53-B1A7-17BA341B1415}">
      <dgm:prSet phldrT="[Texto]"/>
      <dgm:spPr/>
      <dgm:t>
        <a:bodyPr/>
        <a:lstStyle/>
        <a:p>
          <a:r>
            <a:rPr lang="es-ES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dirty="0">
            <a:solidFill>
              <a:schemeClr val="accent5"/>
            </a:solidFill>
            <a:latin typeface="Lucida Handwriting" pitchFamily="66" charset="0"/>
          </a:endParaRPr>
        </a:p>
      </dgm:t>
    </dgm:pt>
    <dgm:pt modelId="{91D3CD51-60A1-4369-9007-A1B271FBD614}" type="parTrans" cxnId="{C2F7B61E-E5C1-45BB-884C-EB6ABFF5A441}">
      <dgm:prSet/>
      <dgm:spPr/>
      <dgm:t>
        <a:bodyPr/>
        <a:lstStyle/>
        <a:p>
          <a:endParaRPr lang="es-ES"/>
        </a:p>
      </dgm:t>
    </dgm:pt>
    <dgm:pt modelId="{717E6E2B-1350-41CB-8F14-42E4DA854F0A}" type="sibTrans" cxnId="{C2F7B61E-E5C1-45BB-884C-EB6ABFF5A441}">
      <dgm:prSet/>
      <dgm:spPr/>
      <dgm:t>
        <a:bodyPr/>
        <a:lstStyle/>
        <a:p>
          <a:endParaRPr lang="es-ES" baseline="0">
            <a:solidFill>
              <a:schemeClr val="accent5">
                <a:lumMod val="75000"/>
              </a:schemeClr>
            </a:solidFill>
          </a:endParaRPr>
        </a:p>
      </dgm:t>
    </dgm:pt>
    <dgm:pt modelId="{EC529C73-4D5D-4B58-9942-7C4BEFCEE18C}">
      <dgm:prSet phldrT="[Texto]"/>
      <dgm:spPr/>
      <dgm:t>
        <a:bodyPr/>
        <a:lstStyle/>
        <a:p>
          <a:r>
            <a:rPr lang="es-ES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dirty="0">
            <a:solidFill>
              <a:schemeClr val="accent5"/>
            </a:solidFill>
            <a:latin typeface="Lucida Handwriting" pitchFamily="66" charset="0"/>
          </a:endParaRPr>
        </a:p>
      </dgm:t>
    </dgm:pt>
    <dgm:pt modelId="{F962022B-0427-4320-AC3E-339CD0E18869}" type="parTrans" cxnId="{36AE3EE0-44B6-4A15-BDA1-63B7B384119C}">
      <dgm:prSet/>
      <dgm:spPr/>
      <dgm:t>
        <a:bodyPr/>
        <a:lstStyle/>
        <a:p>
          <a:endParaRPr lang="es-ES"/>
        </a:p>
      </dgm:t>
    </dgm:pt>
    <dgm:pt modelId="{0BA5FB01-458F-4C03-92EC-2073F3741786}" type="sibTrans" cxnId="{36AE3EE0-44B6-4A15-BDA1-63B7B384119C}">
      <dgm:prSet/>
      <dgm:spPr/>
      <dgm:t>
        <a:bodyPr/>
        <a:lstStyle/>
        <a:p>
          <a:endParaRPr lang="es-ES"/>
        </a:p>
      </dgm:t>
    </dgm:pt>
    <dgm:pt modelId="{0CE95CAF-B3F3-418D-A8EA-63E02C538BBE}" type="pres">
      <dgm:prSet presAssocID="{7C8B2936-5A0F-4768-9C81-91CAB07152C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9AF3CEA-488E-4CB1-AC20-16C93379D722}" type="pres">
      <dgm:prSet presAssocID="{2656B842-7337-42D5-887C-A52E0FD44D90}" presName="dummy" presStyleCnt="0"/>
      <dgm:spPr/>
    </dgm:pt>
    <dgm:pt modelId="{87E907E7-B318-488D-87C2-2867DE3558FB}" type="pres">
      <dgm:prSet presAssocID="{2656B842-7337-42D5-887C-A52E0FD44D90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06E433-20A5-4994-935E-00277991FDDE}" type="pres">
      <dgm:prSet presAssocID="{D9FBCBAC-BDD4-4C8D-B111-3B457B0F5CBC}" presName="sibTrans" presStyleLbl="node1" presStyleIdx="0" presStyleCnt="5"/>
      <dgm:spPr/>
      <dgm:t>
        <a:bodyPr/>
        <a:lstStyle/>
        <a:p>
          <a:endParaRPr lang="es-ES"/>
        </a:p>
      </dgm:t>
    </dgm:pt>
    <dgm:pt modelId="{A91AF197-5109-4375-9822-5FA2AFA80988}" type="pres">
      <dgm:prSet presAssocID="{D71A511B-6893-467A-9FED-31EA13DE2761}" presName="dummy" presStyleCnt="0"/>
      <dgm:spPr/>
    </dgm:pt>
    <dgm:pt modelId="{099AE98F-084C-4AFA-A204-B6F66C346CFA}" type="pres">
      <dgm:prSet presAssocID="{D71A511B-6893-467A-9FED-31EA13DE2761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203D82-8470-4E1E-B3CD-0FAB79402A36}" type="pres">
      <dgm:prSet presAssocID="{C2E7C6A1-B9DF-4CB0-A351-AB468AF35358}" presName="sibTrans" presStyleLbl="node1" presStyleIdx="1" presStyleCnt="5"/>
      <dgm:spPr/>
      <dgm:t>
        <a:bodyPr/>
        <a:lstStyle/>
        <a:p>
          <a:endParaRPr lang="es-ES"/>
        </a:p>
      </dgm:t>
    </dgm:pt>
    <dgm:pt modelId="{EE43CCE7-1560-4108-9A08-278530A819DB}" type="pres">
      <dgm:prSet presAssocID="{56CB6A2A-C12E-4CD7-A9EE-7BAFA2D719C5}" presName="dummy" presStyleCnt="0"/>
      <dgm:spPr/>
    </dgm:pt>
    <dgm:pt modelId="{ED869E71-A9EB-49F3-AC4D-5EA3DC026A7C}" type="pres">
      <dgm:prSet presAssocID="{56CB6A2A-C12E-4CD7-A9EE-7BAFA2D719C5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1644D9-A115-4B39-B142-13BA32693C4A}" type="pres">
      <dgm:prSet presAssocID="{8D3BF178-7218-4C47-9C54-9EF2FC43F1BC}" presName="sibTrans" presStyleLbl="node1" presStyleIdx="2" presStyleCnt="5"/>
      <dgm:spPr/>
      <dgm:t>
        <a:bodyPr/>
        <a:lstStyle/>
        <a:p>
          <a:endParaRPr lang="es-ES"/>
        </a:p>
      </dgm:t>
    </dgm:pt>
    <dgm:pt modelId="{5243399F-E8F0-451C-B127-C2FBD89897E2}" type="pres">
      <dgm:prSet presAssocID="{C4B2022B-3C93-4A53-B1A7-17BA341B1415}" presName="dummy" presStyleCnt="0"/>
      <dgm:spPr/>
    </dgm:pt>
    <dgm:pt modelId="{6B264C63-F8A7-424F-8110-D881C74C0B1C}" type="pres">
      <dgm:prSet presAssocID="{C4B2022B-3C93-4A53-B1A7-17BA341B1415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6BB0CE-6264-4BC3-8B0B-D2293F723405}" type="pres">
      <dgm:prSet presAssocID="{717E6E2B-1350-41CB-8F14-42E4DA854F0A}" presName="sibTrans" presStyleLbl="node1" presStyleIdx="3" presStyleCnt="5"/>
      <dgm:spPr/>
      <dgm:t>
        <a:bodyPr/>
        <a:lstStyle/>
        <a:p>
          <a:endParaRPr lang="es-ES"/>
        </a:p>
      </dgm:t>
    </dgm:pt>
    <dgm:pt modelId="{61220BC9-1771-4DD7-953D-0381ED3C3C49}" type="pres">
      <dgm:prSet presAssocID="{EC529C73-4D5D-4B58-9942-7C4BEFCEE18C}" presName="dummy" presStyleCnt="0"/>
      <dgm:spPr/>
    </dgm:pt>
    <dgm:pt modelId="{A0C56C19-66EA-496B-B63F-571981C814D3}" type="pres">
      <dgm:prSet presAssocID="{EC529C73-4D5D-4B58-9942-7C4BEFCEE18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956A29-12A2-4104-8CE6-BA07470FB529}" type="pres">
      <dgm:prSet presAssocID="{0BA5FB01-458F-4C03-92EC-2073F3741786}" presName="sibTrans" presStyleLbl="node1" presStyleIdx="4" presStyleCnt="5"/>
      <dgm:spPr/>
      <dgm:t>
        <a:bodyPr/>
        <a:lstStyle/>
        <a:p>
          <a:endParaRPr lang="es-ES"/>
        </a:p>
      </dgm:t>
    </dgm:pt>
  </dgm:ptLst>
  <dgm:cxnLst>
    <dgm:cxn modelId="{5F645201-E6AA-4ADA-BDF8-3350C7A1CB85}" type="presOf" srcId="{D9FBCBAC-BDD4-4C8D-B111-3B457B0F5CBC}" destId="{DB06E433-20A5-4994-935E-00277991FDDE}" srcOrd="0" destOrd="0" presId="urn:microsoft.com/office/officeart/2005/8/layout/cycle1"/>
    <dgm:cxn modelId="{47F8139B-923D-4CA4-A406-B47D36444F94}" srcId="{7C8B2936-5A0F-4768-9C81-91CAB07152C6}" destId="{D71A511B-6893-467A-9FED-31EA13DE2761}" srcOrd="1" destOrd="0" parTransId="{060AA9E7-3DC4-4CAC-A562-ECB3B444CF82}" sibTransId="{C2E7C6A1-B9DF-4CB0-A351-AB468AF35358}"/>
    <dgm:cxn modelId="{36AE3EE0-44B6-4A15-BDA1-63B7B384119C}" srcId="{7C8B2936-5A0F-4768-9C81-91CAB07152C6}" destId="{EC529C73-4D5D-4B58-9942-7C4BEFCEE18C}" srcOrd="4" destOrd="0" parTransId="{F962022B-0427-4320-AC3E-339CD0E18869}" sibTransId="{0BA5FB01-458F-4C03-92EC-2073F3741786}"/>
    <dgm:cxn modelId="{BE85AB74-BB73-478E-9837-D95580723959}" type="presOf" srcId="{717E6E2B-1350-41CB-8F14-42E4DA854F0A}" destId="{E76BB0CE-6264-4BC3-8B0B-D2293F723405}" srcOrd="0" destOrd="0" presId="urn:microsoft.com/office/officeart/2005/8/layout/cycle1"/>
    <dgm:cxn modelId="{C2F7B61E-E5C1-45BB-884C-EB6ABFF5A441}" srcId="{7C8B2936-5A0F-4768-9C81-91CAB07152C6}" destId="{C4B2022B-3C93-4A53-B1A7-17BA341B1415}" srcOrd="3" destOrd="0" parTransId="{91D3CD51-60A1-4369-9007-A1B271FBD614}" sibTransId="{717E6E2B-1350-41CB-8F14-42E4DA854F0A}"/>
    <dgm:cxn modelId="{5000DC3A-1F88-4A38-91D3-0CFA26AEB4D6}" srcId="{7C8B2936-5A0F-4768-9C81-91CAB07152C6}" destId="{56CB6A2A-C12E-4CD7-A9EE-7BAFA2D719C5}" srcOrd="2" destOrd="0" parTransId="{13D3F147-DA7A-4A25-8886-F3E4C2E45F85}" sibTransId="{8D3BF178-7218-4C47-9C54-9EF2FC43F1BC}"/>
    <dgm:cxn modelId="{7D78EA72-6F0A-4A5C-8992-CAB20FCC80BD}" type="presOf" srcId="{56CB6A2A-C12E-4CD7-A9EE-7BAFA2D719C5}" destId="{ED869E71-A9EB-49F3-AC4D-5EA3DC026A7C}" srcOrd="0" destOrd="0" presId="urn:microsoft.com/office/officeart/2005/8/layout/cycle1"/>
    <dgm:cxn modelId="{17454D5E-8F52-4D89-BC9B-F0F4C704117C}" type="presOf" srcId="{D71A511B-6893-467A-9FED-31EA13DE2761}" destId="{099AE98F-084C-4AFA-A204-B6F66C346CFA}" srcOrd="0" destOrd="0" presId="urn:microsoft.com/office/officeart/2005/8/layout/cycle1"/>
    <dgm:cxn modelId="{270A73C4-86F1-4E42-90AD-3E4FF850A3A7}" srcId="{7C8B2936-5A0F-4768-9C81-91CAB07152C6}" destId="{2656B842-7337-42D5-887C-A52E0FD44D90}" srcOrd="0" destOrd="0" parTransId="{144F4305-9DEC-483E-AF8F-EA5E03EE03E4}" sibTransId="{D9FBCBAC-BDD4-4C8D-B111-3B457B0F5CBC}"/>
    <dgm:cxn modelId="{60C501D8-AD77-4D30-8AA8-1E7CAB73C8EE}" type="presOf" srcId="{C4B2022B-3C93-4A53-B1A7-17BA341B1415}" destId="{6B264C63-F8A7-424F-8110-D881C74C0B1C}" srcOrd="0" destOrd="0" presId="urn:microsoft.com/office/officeart/2005/8/layout/cycle1"/>
    <dgm:cxn modelId="{E56CDCD3-FAE6-481A-96F5-5D5A3AB30FB8}" type="presOf" srcId="{0BA5FB01-458F-4C03-92EC-2073F3741786}" destId="{79956A29-12A2-4104-8CE6-BA07470FB529}" srcOrd="0" destOrd="0" presId="urn:microsoft.com/office/officeart/2005/8/layout/cycle1"/>
    <dgm:cxn modelId="{A067F8BC-2446-4C6F-8CA5-741F07581E55}" type="presOf" srcId="{8D3BF178-7218-4C47-9C54-9EF2FC43F1BC}" destId="{C91644D9-A115-4B39-B142-13BA32693C4A}" srcOrd="0" destOrd="0" presId="urn:microsoft.com/office/officeart/2005/8/layout/cycle1"/>
    <dgm:cxn modelId="{CD404008-1EC2-4503-AADB-17C9B2DD2CB0}" type="presOf" srcId="{C2E7C6A1-B9DF-4CB0-A351-AB468AF35358}" destId="{D6203D82-8470-4E1E-B3CD-0FAB79402A36}" srcOrd="0" destOrd="0" presId="urn:microsoft.com/office/officeart/2005/8/layout/cycle1"/>
    <dgm:cxn modelId="{10EB3B81-5527-4E44-8A95-6DED8848EE48}" type="presOf" srcId="{2656B842-7337-42D5-887C-A52E0FD44D90}" destId="{87E907E7-B318-488D-87C2-2867DE3558FB}" srcOrd="0" destOrd="0" presId="urn:microsoft.com/office/officeart/2005/8/layout/cycle1"/>
    <dgm:cxn modelId="{07CECC7C-BF75-472E-9298-3699FEA14966}" type="presOf" srcId="{7C8B2936-5A0F-4768-9C81-91CAB07152C6}" destId="{0CE95CAF-B3F3-418D-A8EA-63E02C538BBE}" srcOrd="0" destOrd="0" presId="urn:microsoft.com/office/officeart/2005/8/layout/cycle1"/>
    <dgm:cxn modelId="{31A5A24D-54C0-47B6-8FAB-3DD1A0EF2B89}" type="presOf" srcId="{EC529C73-4D5D-4B58-9942-7C4BEFCEE18C}" destId="{A0C56C19-66EA-496B-B63F-571981C814D3}" srcOrd="0" destOrd="0" presId="urn:microsoft.com/office/officeart/2005/8/layout/cycle1"/>
    <dgm:cxn modelId="{927D7574-E5E8-4282-B906-62A174B98D54}" type="presParOf" srcId="{0CE95CAF-B3F3-418D-A8EA-63E02C538BBE}" destId="{99AF3CEA-488E-4CB1-AC20-16C93379D722}" srcOrd="0" destOrd="0" presId="urn:microsoft.com/office/officeart/2005/8/layout/cycle1"/>
    <dgm:cxn modelId="{9F6769F6-8C5A-4547-9294-BC3BC4E69677}" type="presParOf" srcId="{0CE95CAF-B3F3-418D-A8EA-63E02C538BBE}" destId="{87E907E7-B318-488D-87C2-2867DE3558FB}" srcOrd="1" destOrd="0" presId="urn:microsoft.com/office/officeart/2005/8/layout/cycle1"/>
    <dgm:cxn modelId="{5971CDB2-2633-48F8-BF11-B79B872F868B}" type="presParOf" srcId="{0CE95CAF-B3F3-418D-A8EA-63E02C538BBE}" destId="{DB06E433-20A5-4994-935E-00277991FDDE}" srcOrd="2" destOrd="0" presId="urn:microsoft.com/office/officeart/2005/8/layout/cycle1"/>
    <dgm:cxn modelId="{98959EDB-857E-4992-9AE5-904138988AFA}" type="presParOf" srcId="{0CE95CAF-B3F3-418D-A8EA-63E02C538BBE}" destId="{A91AF197-5109-4375-9822-5FA2AFA80988}" srcOrd="3" destOrd="0" presId="urn:microsoft.com/office/officeart/2005/8/layout/cycle1"/>
    <dgm:cxn modelId="{F9032F6C-54B1-4BD8-B360-50B8D9D9C318}" type="presParOf" srcId="{0CE95CAF-B3F3-418D-A8EA-63E02C538BBE}" destId="{099AE98F-084C-4AFA-A204-B6F66C346CFA}" srcOrd="4" destOrd="0" presId="urn:microsoft.com/office/officeart/2005/8/layout/cycle1"/>
    <dgm:cxn modelId="{B3BBE38E-21B4-4728-AB4B-117A1C5976DC}" type="presParOf" srcId="{0CE95CAF-B3F3-418D-A8EA-63E02C538BBE}" destId="{D6203D82-8470-4E1E-B3CD-0FAB79402A36}" srcOrd="5" destOrd="0" presId="urn:microsoft.com/office/officeart/2005/8/layout/cycle1"/>
    <dgm:cxn modelId="{89D61577-25C5-49D8-AAD1-7DCD482BE1A3}" type="presParOf" srcId="{0CE95CAF-B3F3-418D-A8EA-63E02C538BBE}" destId="{EE43CCE7-1560-4108-9A08-278530A819DB}" srcOrd="6" destOrd="0" presId="urn:microsoft.com/office/officeart/2005/8/layout/cycle1"/>
    <dgm:cxn modelId="{714A50D4-D05D-41B1-9163-7A2FD9D218B0}" type="presParOf" srcId="{0CE95CAF-B3F3-418D-A8EA-63E02C538BBE}" destId="{ED869E71-A9EB-49F3-AC4D-5EA3DC026A7C}" srcOrd="7" destOrd="0" presId="urn:microsoft.com/office/officeart/2005/8/layout/cycle1"/>
    <dgm:cxn modelId="{FB29165F-1683-4A43-9036-5F08ED2AEAAA}" type="presParOf" srcId="{0CE95CAF-B3F3-418D-A8EA-63E02C538BBE}" destId="{C91644D9-A115-4B39-B142-13BA32693C4A}" srcOrd="8" destOrd="0" presId="urn:microsoft.com/office/officeart/2005/8/layout/cycle1"/>
    <dgm:cxn modelId="{0F1C6A38-F3CB-48F5-8C15-A012402AB450}" type="presParOf" srcId="{0CE95CAF-B3F3-418D-A8EA-63E02C538BBE}" destId="{5243399F-E8F0-451C-B127-C2FBD89897E2}" srcOrd="9" destOrd="0" presId="urn:microsoft.com/office/officeart/2005/8/layout/cycle1"/>
    <dgm:cxn modelId="{8F2AF557-7FEA-4F37-9286-D840C7651482}" type="presParOf" srcId="{0CE95CAF-B3F3-418D-A8EA-63E02C538BBE}" destId="{6B264C63-F8A7-424F-8110-D881C74C0B1C}" srcOrd="10" destOrd="0" presId="urn:microsoft.com/office/officeart/2005/8/layout/cycle1"/>
    <dgm:cxn modelId="{431BDA99-3695-472A-8170-E1C2340F32A9}" type="presParOf" srcId="{0CE95CAF-B3F3-418D-A8EA-63E02C538BBE}" destId="{E76BB0CE-6264-4BC3-8B0B-D2293F723405}" srcOrd="11" destOrd="0" presId="urn:microsoft.com/office/officeart/2005/8/layout/cycle1"/>
    <dgm:cxn modelId="{FB126F83-663C-40A6-9EF9-FDC740547819}" type="presParOf" srcId="{0CE95CAF-B3F3-418D-A8EA-63E02C538BBE}" destId="{61220BC9-1771-4DD7-953D-0381ED3C3C49}" srcOrd="12" destOrd="0" presId="urn:microsoft.com/office/officeart/2005/8/layout/cycle1"/>
    <dgm:cxn modelId="{7ADF9FF4-60C5-41DA-ADB9-AEA365C821B4}" type="presParOf" srcId="{0CE95CAF-B3F3-418D-A8EA-63E02C538BBE}" destId="{A0C56C19-66EA-496B-B63F-571981C814D3}" srcOrd="13" destOrd="0" presId="urn:microsoft.com/office/officeart/2005/8/layout/cycle1"/>
    <dgm:cxn modelId="{3464FF05-DD1C-40A1-9C5E-86DF66B563B1}" type="presParOf" srcId="{0CE95CAF-B3F3-418D-A8EA-63E02C538BBE}" destId="{79956A29-12A2-4104-8CE6-BA07470FB529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E907E7-B318-488D-87C2-2867DE3558FB}">
      <dsp:nvSpPr>
        <dsp:cNvPr id="0" name=""/>
        <dsp:cNvSpPr/>
      </dsp:nvSpPr>
      <dsp:spPr>
        <a:xfrm>
          <a:off x="3669875" y="38195"/>
          <a:ext cx="1300757" cy="130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sz="2800" kern="1200" dirty="0">
            <a:solidFill>
              <a:schemeClr val="accent5"/>
            </a:solidFill>
            <a:latin typeface="Lucida Handwriting" pitchFamily="66" charset="0"/>
          </a:endParaRPr>
        </a:p>
      </dsp:txBody>
      <dsp:txXfrm>
        <a:off x="3669875" y="38195"/>
        <a:ext cx="1300757" cy="1300757"/>
      </dsp:txXfrm>
    </dsp:sp>
    <dsp:sp modelId="{DB06E433-20A5-4994-935E-00277991FDDE}">
      <dsp:nvSpPr>
        <dsp:cNvPr id="0" name=""/>
        <dsp:cNvSpPr/>
      </dsp:nvSpPr>
      <dsp:spPr>
        <a:xfrm>
          <a:off x="608726" y="408"/>
          <a:ext cx="4878547" cy="4878547"/>
        </a:xfrm>
        <a:prstGeom prst="circularArrow">
          <a:avLst>
            <a:gd name="adj1" fmla="val 5199"/>
            <a:gd name="adj2" fmla="val 335847"/>
            <a:gd name="adj3" fmla="val 21293512"/>
            <a:gd name="adj4" fmla="val 19766002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AE98F-084C-4AFA-A204-B6F66C346CFA}">
      <dsp:nvSpPr>
        <dsp:cNvPr id="0" name=""/>
        <dsp:cNvSpPr/>
      </dsp:nvSpPr>
      <dsp:spPr>
        <a:xfrm>
          <a:off x="4456171" y="2458166"/>
          <a:ext cx="1300757" cy="130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sz="2800" kern="1200" dirty="0">
            <a:solidFill>
              <a:schemeClr val="accent5"/>
            </a:solidFill>
            <a:latin typeface="Lucida Handwriting" pitchFamily="66" charset="0"/>
          </a:endParaRPr>
        </a:p>
      </dsp:txBody>
      <dsp:txXfrm>
        <a:off x="4456171" y="2458166"/>
        <a:ext cx="1300757" cy="1300757"/>
      </dsp:txXfrm>
    </dsp:sp>
    <dsp:sp modelId="{D6203D82-8470-4E1E-B3CD-0FAB79402A36}">
      <dsp:nvSpPr>
        <dsp:cNvPr id="0" name=""/>
        <dsp:cNvSpPr/>
      </dsp:nvSpPr>
      <dsp:spPr>
        <a:xfrm>
          <a:off x="608726" y="408"/>
          <a:ext cx="4878547" cy="4878547"/>
        </a:xfrm>
        <a:prstGeom prst="circularArrow">
          <a:avLst>
            <a:gd name="adj1" fmla="val 5199"/>
            <a:gd name="adj2" fmla="val 335847"/>
            <a:gd name="adj3" fmla="val 4014978"/>
            <a:gd name="adj4" fmla="val 2253175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69E71-A9EB-49F3-AC4D-5EA3DC026A7C}">
      <dsp:nvSpPr>
        <dsp:cNvPr id="0" name=""/>
        <dsp:cNvSpPr/>
      </dsp:nvSpPr>
      <dsp:spPr>
        <a:xfrm>
          <a:off x="2397621" y="3953791"/>
          <a:ext cx="1300757" cy="130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sz="2800" kern="1200" dirty="0">
            <a:solidFill>
              <a:schemeClr val="accent5"/>
            </a:solidFill>
            <a:latin typeface="Lucida Handwriting" pitchFamily="66" charset="0"/>
          </a:endParaRPr>
        </a:p>
      </dsp:txBody>
      <dsp:txXfrm>
        <a:off x="2397621" y="3953791"/>
        <a:ext cx="1300757" cy="1300757"/>
      </dsp:txXfrm>
    </dsp:sp>
    <dsp:sp modelId="{C91644D9-A115-4B39-B142-13BA32693C4A}">
      <dsp:nvSpPr>
        <dsp:cNvPr id="0" name=""/>
        <dsp:cNvSpPr/>
      </dsp:nvSpPr>
      <dsp:spPr>
        <a:xfrm>
          <a:off x="608726" y="408"/>
          <a:ext cx="4878547" cy="4878547"/>
        </a:xfrm>
        <a:prstGeom prst="circularArrow">
          <a:avLst>
            <a:gd name="adj1" fmla="val 5199"/>
            <a:gd name="adj2" fmla="val 335847"/>
            <a:gd name="adj3" fmla="val 8210978"/>
            <a:gd name="adj4" fmla="val 6449175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64C63-F8A7-424F-8110-D881C74C0B1C}">
      <dsp:nvSpPr>
        <dsp:cNvPr id="0" name=""/>
        <dsp:cNvSpPr/>
      </dsp:nvSpPr>
      <dsp:spPr>
        <a:xfrm>
          <a:off x="339070" y="2458166"/>
          <a:ext cx="1300757" cy="130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sz="2800" kern="1200" dirty="0">
            <a:solidFill>
              <a:schemeClr val="accent5"/>
            </a:solidFill>
            <a:latin typeface="Lucida Handwriting" pitchFamily="66" charset="0"/>
          </a:endParaRPr>
        </a:p>
      </dsp:txBody>
      <dsp:txXfrm>
        <a:off x="339070" y="2458166"/>
        <a:ext cx="1300757" cy="1300757"/>
      </dsp:txXfrm>
    </dsp:sp>
    <dsp:sp modelId="{E76BB0CE-6264-4BC3-8B0B-D2293F723405}">
      <dsp:nvSpPr>
        <dsp:cNvPr id="0" name=""/>
        <dsp:cNvSpPr/>
      </dsp:nvSpPr>
      <dsp:spPr>
        <a:xfrm>
          <a:off x="608726" y="408"/>
          <a:ext cx="4878547" cy="4878547"/>
        </a:xfrm>
        <a:prstGeom prst="circularArrow">
          <a:avLst>
            <a:gd name="adj1" fmla="val 5199"/>
            <a:gd name="adj2" fmla="val 335847"/>
            <a:gd name="adj3" fmla="val 12298151"/>
            <a:gd name="adj4" fmla="val 10770641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C56C19-66EA-496B-B63F-571981C814D3}">
      <dsp:nvSpPr>
        <dsp:cNvPr id="0" name=""/>
        <dsp:cNvSpPr/>
      </dsp:nvSpPr>
      <dsp:spPr>
        <a:xfrm>
          <a:off x="1125366" y="38195"/>
          <a:ext cx="1300757" cy="13007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err="1" smtClean="0">
              <a:solidFill>
                <a:schemeClr val="accent5"/>
              </a:solidFill>
              <a:latin typeface="Lucida Handwriting" pitchFamily="66" charset="0"/>
            </a:rPr>
            <a:t>linker</a:t>
          </a:r>
          <a:endParaRPr lang="es-ES" sz="2800" kern="1200" dirty="0">
            <a:solidFill>
              <a:schemeClr val="accent5"/>
            </a:solidFill>
            <a:latin typeface="Lucida Handwriting" pitchFamily="66" charset="0"/>
          </a:endParaRPr>
        </a:p>
      </dsp:txBody>
      <dsp:txXfrm>
        <a:off x="1125366" y="38195"/>
        <a:ext cx="1300757" cy="1300757"/>
      </dsp:txXfrm>
    </dsp:sp>
    <dsp:sp modelId="{79956A29-12A2-4104-8CE6-BA07470FB529}">
      <dsp:nvSpPr>
        <dsp:cNvPr id="0" name=""/>
        <dsp:cNvSpPr/>
      </dsp:nvSpPr>
      <dsp:spPr>
        <a:xfrm>
          <a:off x="608726" y="408"/>
          <a:ext cx="4878547" cy="4878547"/>
        </a:xfrm>
        <a:prstGeom prst="circularArrow">
          <a:avLst>
            <a:gd name="adj1" fmla="val 5199"/>
            <a:gd name="adj2" fmla="val 335847"/>
            <a:gd name="adj3" fmla="val 16865966"/>
            <a:gd name="adj4" fmla="val 15198187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DC176-FD0D-40B1-957D-3BC762E0A71E}" type="datetimeFigureOut">
              <a:rPr lang="es-ES" smtClean="0"/>
              <a:pPr/>
              <a:t>24/11/2013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E3662-F221-4705-B000-CDB89C97DF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E3662-F221-4705-B000-CDB89C97DF4A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CE288-FEF0-494A-820B-C61C3C3A1E79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28C5A-2879-41B7-A5C2-DA666231B38D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EB11B-F95D-4285-9E4B-AA044A373B58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FD3AD-D224-4D69-84E4-46F126AEFF90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3BF5-6F96-4AB2-8705-03B6017ABA68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01F63-47D5-427A-B499-5C2F246621E1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658A-48FD-44C7-9AF8-6F99641D10F5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D63CC-60C7-4220-9D87-0D866B1CF298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AB9FB-A11C-4340-96F5-DE21197775CC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B8B7A-F904-47E1-AFBA-08865E90A590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58EE-CDC3-4C8B-A6A3-488280516CBA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AD98-007A-4EF1-A19A-627529C5EA8C}" type="datetime1">
              <a:rPr lang="es-ES" smtClean="0"/>
              <a:pPr/>
              <a:t>24/11/2013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8A452-BC1B-45D9-A544-9E898AB36D3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  <p:sndAc>
      <p:stSnd>
        <p:snd r:embed="rId13" name="chimes.wav"/>
      </p:stSnd>
    </p:sndAc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audio" Target="../media/audio1.wav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62671"/>
          </a:xfrm>
        </p:spPr>
        <p:txBody>
          <a:bodyPr/>
          <a:lstStyle/>
          <a:p>
            <a:r>
              <a:rPr lang="es-ES" dirty="0" err="1" smtClean="0">
                <a:solidFill>
                  <a:schemeClr val="accent5"/>
                </a:solidFill>
                <a:latin typeface="Lucida Handwriting" pitchFamily="66" charset="0"/>
              </a:rPr>
              <a:t>Common</a:t>
            </a:r>
            <a:r>
              <a:rPr lang="es-ES" dirty="0" smtClean="0">
                <a:solidFill>
                  <a:schemeClr val="accent5"/>
                </a:solidFill>
                <a:latin typeface="Lucida Handwriting" pitchFamily="66" charset="0"/>
              </a:rPr>
              <a:t> </a:t>
            </a:r>
            <a:br>
              <a:rPr lang="es-ES" dirty="0" smtClean="0">
                <a:solidFill>
                  <a:schemeClr val="accent5"/>
                </a:solidFill>
                <a:latin typeface="Lucida Handwriting" pitchFamily="66" charset="0"/>
              </a:rPr>
            </a:br>
            <a:r>
              <a:rPr lang="es-ES" dirty="0" err="1" smtClean="0">
                <a:solidFill>
                  <a:schemeClr val="accent5"/>
                </a:solidFill>
                <a:latin typeface="Lucida Handwriting" pitchFamily="66" charset="0"/>
              </a:rPr>
              <a:t>Linkers</a:t>
            </a:r>
            <a:r>
              <a:rPr lang="es-ES" dirty="0" smtClean="0">
                <a:solidFill>
                  <a:schemeClr val="accent5"/>
                </a:solidFill>
                <a:latin typeface="Lucida Handwriting" pitchFamily="66" charset="0"/>
              </a:rPr>
              <a:t> / </a:t>
            </a:r>
            <a:r>
              <a:rPr lang="es-ES" dirty="0" err="1" smtClean="0">
                <a:solidFill>
                  <a:schemeClr val="accent5"/>
                </a:solidFill>
                <a:latin typeface="Lucida Handwriting" pitchFamily="66" charset="0"/>
              </a:rPr>
              <a:t>Connector</a:t>
            </a:r>
            <a:r>
              <a:rPr lang="es-ES" dirty="0" err="1" smtClean="0">
                <a:solidFill>
                  <a:schemeClr val="accent5"/>
                </a:solidFill>
              </a:rPr>
              <a:t>s</a:t>
            </a:r>
            <a:endParaRPr lang="es-ES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691680" y="836712"/>
          <a:ext cx="60960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2</a:t>
            </a:fld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3059832" y="285293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>
                <a:solidFill>
                  <a:srgbClr val="00B050"/>
                </a:solidFill>
                <a:latin typeface="Lucida Handwriting" pitchFamily="66" charset="0"/>
              </a:rPr>
              <a:t>f</a:t>
            </a:r>
            <a:r>
              <a:rPr lang="es-ES" b="1" dirty="0" err="1" smtClean="0">
                <a:solidFill>
                  <a:srgbClr val="00B050"/>
                </a:solidFill>
                <a:latin typeface="Lucida Handwriting" pitchFamily="66" charset="0"/>
              </a:rPr>
              <a:t>luent</a:t>
            </a:r>
            <a:r>
              <a:rPr lang="es-ES" b="1" dirty="0" smtClean="0">
                <a:solidFill>
                  <a:srgbClr val="00B050"/>
                </a:solidFill>
                <a:latin typeface="Lucida Handwriting" pitchFamily="66" charset="0"/>
              </a:rPr>
              <a:t>, </a:t>
            </a:r>
            <a:r>
              <a:rPr lang="es-ES" b="1" dirty="0" err="1" smtClean="0">
                <a:solidFill>
                  <a:srgbClr val="C00000"/>
                </a:solidFill>
                <a:latin typeface="Lucida Handwriting" pitchFamily="66" charset="0"/>
              </a:rPr>
              <a:t>cohesive</a:t>
            </a:r>
            <a:r>
              <a:rPr lang="es-ES" b="1" dirty="0" smtClean="0">
                <a:solidFill>
                  <a:srgbClr val="C00000"/>
                </a:solidFill>
                <a:latin typeface="Lucida Handwriting" pitchFamily="66" charset="0"/>
              </a:rPr>
              <a:t> </a:t>
            </a:r>
            <a:r>
              <a:rPr lang="es-ES" b="1" dirty="0" err="1" smtClean="0">
                <a:latin typeface="Lucida Handwriting" pitchFamily="66" charset="0"/>
              </a:rPr>
              <a:t>writing</a:t>
            </a:r>
            <a:endParaRPr lang="es-ES" b="1" dirty="0">
              <a:latin typeface="Lucida Handwriting" pitchFamily="66" charset="0"/>
            </a:endParaRPr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11560" y="548677"/>
          <a:ext cx="7848872" cy="5832650"/>
        </p:xfrm>
        <a:graphic>
          <a:graphicData uri="http://schemas.openxmlformats.org/drawingml/2006/table">
            <a:tbl>
              <a:tblPr/>
              <a:tblGrid>
                <a:gridCol w="3384376"/>
                <a:gridCol w="4464496"/>
              </a:tblGrid>
              <a:tr h="67983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ADD  INFORMATION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also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también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and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y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apart  from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  de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besides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,  también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73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furthermore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in  addition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moreover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además,  por  otra  parte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8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what’s  more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lo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que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es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39553" y="476676"/>
          <a:ext cx="7992888" cy="5832643"/>
        </p:xfrm>
        <a:graphic>
          <a:graphicData uri="http://schemas.openxmlformats.org/drawingml/2006/table">
            <a:tbl>
              <a:tblPr/>
              <a:tblGrid>
                <a:gridCol w="3384376"/>
                <a:gridCol w="4608512"/>
              </a:tblGrid>
              <a:tr h="67983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EXPRESS  CAUSE  &amp;  </a:t>
                      </a:r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REASON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because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también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because  of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y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apart  from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  de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besides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,  también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7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furthermore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in  addition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moreover</a:t>
                      </a:r>
                      <a:endParaRPr lang="es-ES" sz="180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además,  por  otra  parte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8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what’s  more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lo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que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es</a:t>
                      </a:r>
                      <a:r>
                        <a:rPr lang="en-GB" sz="18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dirty="0" err="1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más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39553" y="476677"/>
          <a:ext cx="7992888" cy="4968545"/>
        </p:xfrm>
        <a:graphic>
          <a:graphicData uri="http://schemas.openxmlformats.org/drawingml/2006/table">
            <a:tbl>
              <a:tblPr/>
              <a:tblGrid>
                <a:gridCol w="3384376"/>
                <a:gridCol w="4608512"/>
              </a:tblGrid>
              <a:tr h="58267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TO  </a:t>
                      </a:r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EXPRESS </a:t>
                      </a: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RESULT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as  a  </a:t>
                      </a:r>
                      <a:r>
                        <a:rPr lang="es-ES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consequence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como</a:t>
                      </a:r>
                      <a:r>
                        <a:rPr lang="en-GB" sz="1800" baseline="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baseline="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consecuencia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aseline="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as  a  result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por  </a:t>
                      </a: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tanto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consequently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consecuentemente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so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por  </a:t>
                      </a: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tanto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5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therefore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por  </a:t>
                      </a: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tanto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thus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así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then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 pitchFamily="66" charset="0"/>
                          <a:ea typeface="Calibri"/>
                          <a:cs typeface="Times New Roman"/>
                        </a:rPr>
                        <a:t>entonces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2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800" dirty="0">
                        <a:solidFill>
                          <a:schemeClr val="accent5"/>
                        </a:solidFill>
                        <a:latin typeface="Lucida Handwriting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5</a:t>
            </a:fld>
            <a:endParaRPr lang="es-ES"/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6</a:t>
            </a:fld>
            <a:endParaRPr lang="es-ES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1560" y="548677"/>
          <a:ext cx="7848872" cy="5994059"/>
        </p:xfrm>
        <a:graphic>
          <a:graphicData uri="http://schemas.openxmlformats.org/drawingml/2006/table">
            <a:tbl>
              <a:tblPr/>
              <a:tblGrid>
                <a:gridCol w="3384376"/>
                <a:gridCol w="4464496"/>
              </a:tblGrid>
              <a:tr h="67983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TO  EXPRESS  CONTRAST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although / though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aunque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but,  yet 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pero</a:t>
                      </a: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,  sin  embargo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despite, in</a:t>
                      </a:r>
                      <a:r>
                        <a:rPr lang="en-GB" sz="16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spite of</a:t>
                      </a:r>
                      <a:endParaRPr lang="es-ES" sz="1600" dirty="0" smtClean="0">
                        <a:solidFill>
                          <a:schemeClr val="accent5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  de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even  if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r>
                        <a:rPr lang="en-GB" sz="16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,  también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737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however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nevertheless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además,  por  otra  parte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still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lo  </a:t>
                      </a:r>
                      <a:r>
                        <a:rPr lang="en-GB" sz="16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que</a:t>
                      </a: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6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es</a:t>
                      </a: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6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más</a:t>
                      </a:r>
                      <a:endParaRPr lang="en-GB" sz="1600" dirty="0" smtClean="0">
                        <a:solidFill>
                          <a:schemeClr val="accent5"/>
                        </a:solidFill>
                        <a:latin typeface="Lucida Handwriting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98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in  any  case</a:t>
                      </a: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de</a:t>
                      </a:r>
                      <a:r>
                        <a:rPr lang="en-GB" sz="16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600" baseline="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cualquier</a:t>
                      </a:r>
                      <a:r>
                        <a:rPr lang="en-GB" sz="16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600" baseline="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manera</a:t>
                      </a:r>
                      <a:endParaRPr lang="en-GB" sz="1600" dirty="0" smtClean="0">
                        <a:solidFill>
                          <a:schemeClr val="accent5"/>
                        </a:solidFill>
                        <a:latin typeface="Lucida Handwriting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dirty="0" smtClean="0">
                        <a:solidFill>
                          <a:schemeClr val="accent5"/>
                        </a:solidFill>
                        <a:latin typeface="Lucida Handwriting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6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A452-BC1B-45D9-A544-9E898AB36D37}" type="slidenum">
              <a:rPr lang="es-ES" smtClean="0"/>
              <a:pPr/>
              <a:t>7</a:t>
            </a:fld>
            <a:endParaRPr lang="es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39553" y="476676"/>
          <a:ext cx="7992888" cy="2612634"/>
        </p:xfrm>
        <a:graphic>
          <a:graphicData uri="http://schemas.openxmlformats.org/drawingml/2006/table">
            <a:tbl>
              <a:tblPr/>
              <a:tblGrid>
                <a:gridCol w="3384376"/>
                <a:gridCol w="4608512"/>
              </a:tblGrid>
              <a:tr h="67983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TO </a:t>
                      </a:r>
                      <a:r>
                        <a:rPr lang="en-GB" sz="2400" b="1" dirty="0" smtClean="0">
                          <a:solidFill>
                            <a:srgbClr val="FFFFFF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EXPRESS  SIMILARITY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BAC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in</a:t>
                      </a:r>
                      <a:r>
                        <a:rPr lang="en-GB" sz="18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same  way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en-GB" sz="18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el  </a:t>
                      </a:r>
                      <a:r>
                        <a:rPr lang="en-GB" sz="1800" baseline="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mismo</a:t>
                      </a:r>
                      <a:r>
                        <a:rPr lang="en-GB" sz="1800" baseline="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baseline="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modo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likewise 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del  </a:t>
                      </a: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mismo</a:t>
                      </a: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modo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442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similarly 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 smtClean="0">
                          <a:solidFill>
                            <a:schemeClr val="accent5"/>
                          </a:solidFill>
                          <a:latin typeface="Lucida Handwriting"/>
                          <a:ea typeface="Calibri"/>
                          <a:cs typeface="Times New Roman"/>
                        </a:rPr>
                        <a:t>similarmente</a:t>
                      </a:r>
                      <a:endParaRPr lang="es-ES" sz="1800" dirty="0">
                        <a:solidFill>
                          <a:schemeClr val="accent5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177</Words>
  <Application>Microsoft Office PowerPoint</Application>
  <PresentationFormat>Presentación en pantalla (4:3)</PresentationFormat>
  <Paragraphs>94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Common  Linkers / Connectors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 Linkers / Connectors</dc:title>
  <dc:creator>Mirian</dc:creator>
  <cp:lastModifiedBy>Mirian</cp:lastModifiedBy>
  <cp:revision>9</cp:revision>
  <dcterms:created xsi:type="dcterms:W3CDTF">2012-09-07T15:15:51Z</dcterms:created>
  <dcterms:modified xsi:type="dcterms:W3CDTF">2013-11-24T20:19:22Z</dcterms:modified>
</cp:coreProperties>
</file>